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70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4DD98-B85C-4F92-8472-26ED196304F2}" v="6" dt="2023-12-19T22:59:38.497"/>
    <p1510:client id="{8E939956-3F68-D66B-D11E-2EF8B6664C03}" v="117" dt="2023-12-19T03:45:40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Krawat" userId="50513326-d8d9-4943-a663-7802345cc371" providerId="ADAL" clId="{6D34DD98-B85C-4F92-8472-26ED196304F2}"/>
    <pc:docChg chg="undo custSel modSld">
      <pc:chgData name="Ruth Krawat" userId="50513326-d8d9-4943-a663-7802345cc371" providerId="ADAL" clId="{6D34DD98-B85C-4F92-8472-26ED196304F2}" dt="2023-12-20T01:01:24.897" v="81" actId="20577"/>
      <pc:docMkLst>
        <pc:docMk/>
      </pc:docMkLst>
      <pc:sldChg chg="addSp delSp modSp mod">
        <pc:chgData name="Ruth Krawat" userId="50513326-d8d9-4943-a663-7802345cc371" providerId="ADAL" clId="{6D34DD98-B85C-4F92-8472-26ED196304F2}" dt="2023-12-20T01:01:24.897" v="81" actId="20577"/>
        <pc:sldMkLst>
          <pc:docMk/>
          <pc:sldMk cId="3858162308" sldId="700"/>
        </pc:sldMkLst>
        <pc:spChg chg="mod">
          <ac:chgData name="Ruth Krawat" userId="50513326-d8d9-4943-a663-7802345cc371" providerId="ADAL" clId="{6D34DD98-B85C-4F92-8472-26ED196304F2}" dt="2023-12-19T22:56:43.638" v="43" actId="20577"/>
          <ac:spMkLst>
            <pc:docMk/>
            <pc:sldMk cId="3858162308" sldId="700"/>
            <ac:spMk id="8" creationId="{F9B6A76E-9360-4926-A98F-08A662246E19}"/>
          </ac:spMkLst>
        </pc:spChg>
        <pc:spChg chg="mod">
          <ac:chgData name="Ruth Krawat" userId="50513326-d8d9-4943-a663-7802345cc371" providerId="ADAL" clId="{6D34DD98-B85C-4F92-8472-26ED196304F2}" dt="2023-12-20T01:01:24.897" v="81" actId="20577"/>
          <ac:spMkLst>
            <pc:docMk/>
            <pc:sldMk cId="3858162308" sldId="700"/>
            <ac:spMk id="10" creationId="{A5BEC2AA-E52C-4DEF-AFD4-9A3D6CF3D915}"/>
          </ac:spMkLst>
        </pc:spChg>
        <pc:spChg chg="mod">
          <ac:chgData name="Ruth Krawat" userId="50513326-d8d9-4943-a663-7802345cc371" providerId="ADAL" clId="{6D34DD98-B85C-4F92-8472-26ED196304F2}" dt="2023-12-20T01:01:20.274" v="80" actId="20577"/>
          <ac:spMkLst>
            <pc:docMk/>
            <pc:sldMk cId="3858162308" sldId="700"/>
            <ac:spMk id="12" creationId="{CA825803-AA8F-48B4-A496-F0156B7836CC}"/>
          </ac:spMkLst>
        </pc:spChg>
        <pc:spChg chg="add del mod">
          <ac:chgData name="Ruth Krawat" userId="50513326-d8d9-4943-a663-7802345cc371" providerId="ADAL" clId="{6D34DD98-B85C-4F92-8472-26ED196304F2}" dt="2023-12-19T22:56:33.549" v="39" actId="478"/>
          <ac:spMkLst>
            <pc:docMk/>
            <pc:sldMk cId="3858162308" sldId="700"/>
            <ac:spMk id="17" creationId="{882C3658-28AF-8FF2-D8D1-A130FA79A391}"/>
          </ac:spMkLst>
        </pc:spChg>
        <pc:spChg chg="add del mod">
          <ac:chgData name="Ruth Krawat" userId="50513326-d8d9-4943-a663-7802345cc371" providerId="ADAL" clId="{6D34DD98-B85C-4F92-8472-26ED196304F2}" dt="2023-12-19T22:56:43.171" v="42" actId="478"/>
          <ac:spMkLst>
            <pc:docMk/>
            <pc:sldMk cId="3858162308" sldId="700"/>
            <ac:spMk id="20" creationId="{5AB5A9FB-1229-E3F1-1ACC-48CDAB4501FE}"/>
          </ac:spMkLst>
        </pc:spChg>
        <pc:spChg chg="mod">
          <ac:chgData name="Ruth Krawat" userId="50513326-d8d9-4943-a663-7802345cc371" providerId="ADAL" clId="{6D34DD98-B85C-4F92-8472-26ED196304F2}" dt="2023-12-19T22:53:19.361" v="5" actId="20577"/>
          <ac:spMkLst>
            <pc:docMk/>
            <pc:sldMk cId="3858162308" sldId="700"/>
            <ac:spMk id="24" creationId="{1B634CAB-2203-4EAF-BABC-4D17437CF064}"/>
          </ac:spMkLst>
        </pc:spChg>
        <pc:spChg chg="mod">
          <ac:chgData name="Ruth Krawat" userId="50513326-d8d9-4943-a663-7802345cc371" providerId="ADAL" clId="{6D34DD98-B85C-4F92-8472-26ED196304F2}" dt="2023-12-19T22:53:26.186" v="7" actId="20577"/>
          <ac:spMkLst>
            <pc:docMk/>
            <pc:sldMk cId="3858162308" sldId="700"/>
            <ac:spMk id="25" creationId="{4BBDBEDB-81DA-49C3-99F1-AD5A578F76A3}"/>
          </ac:spMkLst>
        </pc:spChg>
        <pc:spChg chg="mod">
          <ac:chgData name="Ruth Krawat" userId="50513326-d8d9-4943-a663-7802345cc371" providerId="ADAL" clId="{6D34DD98-B85C-4F92-8472-26ED196304F2}" dt="2023-12-19T22:53:02.630" v="1" actId="20577"/>
          <ac:spMkLst>
            <pc:docMk/>
            <pc:sldMk cId="3858162308" sldId="700"/>
            <ac:spMk id="26" creationId="{F08DD052-EB79-4EC2-ABA4-4753FFD4ECF4}"/>
          </ac:spMkLst>
        </pc:spChg>
        <pc:spChg chg="mod">
          <ac:chgData name="Ruth Krawat" userId="50513326-d8d9-4943-a663-7802345cc371" providerId="ADAL" clId="{6D34DD98-B85C-4F92-8472-26ED196304F2}" dt="2023-12-19T22:53:16.185" v="4" actId="20577"/>
          <ac:spMkLst>
            <pc:docMk/>
            <pc:sldMk cId="3858162308" sldId="700"/>
            <ac:spMk id="28" creationId="{8EBB85CE-B2ED-40A0-BDEA-BE76C936D869}"/>
          </ac:spMkLst>
        </pc:spChg>
        <pc:spChg chg="mod">
          <ac:chgData name="Ruth Krawat" userId="50513326-d8d9-4943-a663-7802345cc371" providerId="ADAL" clId="{6D34DD98-B85C-4F92-8472-26ED196304F2}" dt="2023-12-19T22:53:24.698" v="6" actId="20577"/>
          <ac:spMkLst>
            <pc:docMk/>
            <pc:sldMk cId="3858162308" sldId="700"/>
            <ac:spMk id="29" creationId="{8696EA65-45BB-4659-AB0E-118E1583117B}"/>
          </ac:spMkLst>
        </pc:spChg>
        <pc:spChg chg="add del mod">
          <ac:chgData name="Ruth Krawat" userId="50513326-d8d9-4943-a663-7802345cc371" providerId="ADAL" clId="{6D34DD98-B85C-4F92-8472-26ED196304F2}" dt="2023-12-19T22:58:29.714" v="55" actId="478"/>
          <ac:spMkLst>
            <pc:docMk/>
            <pc:sldMk cId="3858162308" sldId="700"/>
            <ac:spMk id="34" creationId="{25545A19-D2FA-0D8B-E898-DDFE2A7A3024}"/>
          </ac:spMkLst>
        </pc:spChg>
        <pc:spChg chg="add del mod">
          <ac:chgData name="Ruth Krawat" userId="50513326-d8d9-4943-a663-7802345cc371" providerId="ADAL" clId="{6D34DD98-B85C-4F92-8472-26ED196304F2}" dt="2023-12-19T22:58:40.170" v="59" actId="478"/>
          <ac:spMkLst>
            <pc:docMk/>
            <pc:sldMk cId="3858162308" sldId="700"/>
            <ac:spMk id="42" creationId="{5A6EDE36-2C46-30D7-91D9-E3C6159D0D42}"/>
          </ac:spMkLst>
        </pc:spChg>
        <pc:picChg chg="add del mod">
          <ac:chgData name="Ruth Krawat" userId="50513326-d8d9-4943-a663-7802345cc371" providerId="ADAL" clId="{6D34DD98-B85C-4F92-8472-26ED196304F2}" dt="2023-12-19T22:56:34.154" v="40"/>
          <ac:picMkLst>
            <pc:docMk/>
            <pc:sldMk cId="3858162308" sldId="700"/>
            <ac:picMk id="6" creationId="{2D2C7A35-A731-D991-7F17-A8906F619D0A}"/>
          </ac:picMkLst>
        </pc:picChg>
        <pc:picChg chg="add del mod">
          <ac:chgData name="Ruth Krawat" userId="50513326-d8d9-4943-a663-7802345cc371" providerId="ADAL" clId="{6D34DD98-B85C-4F92-8472-26ED196304F2}" dt="2023-12-19T23:00:12.454" v="74" actId="14100"/>
          <ac:picMkLst>
            <pc:docMk/>
            <pc:sldMk cId="3858162308" sldId="700"/>
            <ac:picMk id="16" creationId="{88D8B755-D748-C9AE-31DD-76F8D2DFFB7E}"/>
          </ac:picMkLst>
        </pc:picChg>
        <pc:picChg chg="add del mod">
          <ac:chgData name="Ruth Krawat" userId="50513326-d8d9-4943-a663-7802345cc371" providerId="ADAL" clId="{6D34DD98-B85C-4F92-8472-26ED196304F2}" dt="2023-12-19T22:59:19.205" v="65" actId="478"/>
          <ac:picMkLst>
            <pc:docMk/>
            <pc:sldMk cId="3858162308" sldId="700"/>
            <ac:picMk id="23" creationId="{6DA8B5C8-4516-9ED9-C5FA-8B844531D8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9810" y="145143"/>
            <a:ext cx="11732381" cy="631557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54922"/>
            <a:ext cx="10363200" cy="1470025"/>
          </a:xfrm>
        </p:spPr>
        <p:txBody>
          <a:bodyPr>
            <a:normAutofit/>
          </a:bodyPr>
          <a:lstStyle>
            <a:lvl1pPr algn="ctr">
              <a:defRPr sz="4400">
                <a:latin typeface="Asap"/>
                <a:cs typeface="Asap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57365"/>
            <a:ext cx="8534400" cy="13751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52" y="925686"/>
            <a:ext cx="6954763" cy="2229548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229810" y="6460718"/>
            <a:ext cx="11732381" cy="269875"/>
            <a:chOff x="0" y="0"/>
            <a:chExt cx="6838950" cy="269875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0"/>
              <a:ext cx="1367790" cy="269875"/>
            </a:xfrm>
            <a:prstGeom prst="rect">
              <a:avLst/>
            </a:prstGeom>
            <a:solidFill>
              <a:srgbClr val="198193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367790" y="0"/>
              <a:ext cx="1367790" cy="269875"/>
            </a:xfrm>
            <a:prstGeom prst="rect">
              <a:avLst/>
            </a:prstGeom>
            <a:solidFill>
              <a:srgbClr val="7F2773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735580" y="0"/>
              <a:ext cx="1367790" cy="269875"/>
            </a:xfrm>
            <a:prstGeom prst="rect">
              <a:avLst/>
            </a:prstGeom>
            <a:solidFill>
              <a:srgbClr val="BB1F27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103370" y="0"/>
              <a:ext cx="1367790" cy="269875"/>
            </a:xfrm>
            <a:prstGeom prst="rect">
              <a:avLst/>
            </a:prstGeom>
            <a:solidFill>
              <a:srgbClr val="132E6B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5471160" y="0"/>
              <a:ext cx="1367790" cy="269875"/>
            </a:xfrm>
            <a:prstGeom prst="rect">
              <a:avLst/>
            </a:prstGeom>
            <a:solidFill>
              <a:srgbClr val="1B665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020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9810" y="145144"/>
            <a:ext cx="11732381" cy="144235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sap"/>
                <a:cs typeface="Asap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9810" y="6460718"/>
            <a:ext cx="11732381" cy="269875"/>
            <a:chOff x="0" y="0"/>
            <a:chExt cx="6838950" cy="269875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367790" cy="269875"/>
            </a:xfrm>
            <a:prstGeom prst="rect">
              <a:avLst/>
            </a:prstGeom>
            <a:solidFill>
              <a:srgbClr val="198193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367790" y="0"/>
              <a:ext cx="1367790" cy="269875"/>
            </a:xfrm>
            <a:prstGeom prst="rect">
              <a:avLst/>
            </a:prstGeom>
            <a:solidFill>
              <a:srgbClr val="7F2773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735580" y="0"/>
              <a:ext cx="1367790" cy="269875"/>
            </a:xfrm>
            <a:prstGeom prst="rect">
              <a:avLst/>
            </a:prstGeom>
            <a:solidFill>
              <a:srgbClr val="BB1F27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103370" y="0"/>
              <a:ext cx="1367790" cy="269875"/>
            </a:xfrm>
            <a:prstGeom prst="rect">
              <a:avLst/>
            </a:prstGeom>
            <a:solidFill>
              <a:srgbClr val="132E6B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5471160" y="0"/>
              <a:ext cx="1367790" cy="269875"/>
            </a:xfrm>
            <a:prstGeom prst="rect">
              <a:avLst/>
            </a:prstGeom>
            <a:solidFill>
              <a:srgbClr val="1B665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</p:grp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09600" y="174533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9810" y="145143"/>
            <a:ext cx="11732381" cy="51707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29810" y="5315904"/>
            <a:ext cx="11732381" cy="269875"/>
            <a:chOff x="0" y="0"/>
            <a:chExt cx="6838950" cy="269875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367790" cy="269875"/>
            </a:xfrm>
            <a:prstGeom prst="rect">
              <a:avLst/>
            </a:prstGeom>
            <a:solidFill>
              <a:srgbClr val="198193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367790" y="0"/>
              <a:ext cx="1367790" cy="269875"/>
            </a:xfrm>
            <a:prstGeom prst="rect">
              <a:avLst/>
            </a:prstGeom>
            <a:solidFill>
              <a:srgbClr val="7F2773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735580" y="0"/>
              <a:ext cx="1367790" cy="269875"/>
            </a:xfrm>
            <a:prstGeom prst="rect">
              <a:avLst/>
            </a:prstGeom>
            <a:solidFill>
              <a:srgbClr val="BB1F27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103370" y="0"/>
              <a:ext cx="1367790" cy="269875"/>
            </a:xfrm>
            <a:prstGeom prst="rect">
              <a:avLst/>
            </a:prstGeom>
            <a:solidFill>
              <a:srgbClr val="132E6B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71160" y="0"/>
              <a:ext cx="1367790" cy="269875"/>
            </a:xfrm>
            <a:prstGeom prst="rect">
              <a:avLst/>
            </a:prstGeom>
            <a:solidFill>
              <a:srgbClr val="1B665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4838095" y="5666009"/>
            <a:ext cx="2596727" cy="1041400"/>
            <a:chOff x="0" y="0"/>
            <a:chExt cx="1947545" cy="104140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41400" cy="1041400"/>
            </a:xfrm>
            <a:prstGeom prst="rect">
              <a:avLst/>
            </a:prstGeom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sp>
          <p:nvSpPr>
            <p:cNvPr id="17" name="Text Box 11"/>
            <p:cNvSpPr txBox="1"/>
            <p:nvPr userDrawn="1"/>
          </p:nvSpPr>
          <p:spPr>
            <a:xfrm>
              <a:off x="1056005" y="114300"/>
              <a:ext cx="891540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20000"/>
                </a:lnSpc>
                <a:spcBef>
                  <a:spcPts val="565"/>
                </a:spcBef>
                <a:spcAft>
                  <a:spcPts val="0"/>
                </a:spcAft>
                <a:tabLst>
                  <a:tab pos="107950" algn="l"/>
                </a:tabLst>
              </a:pPr>
              <a:r>
                <a:rPr lang="en-GB" sz="700" dirty="0">
                  <a:solidFill>
                    <a:srgbClr val="313132"/>
                  </a:solidFill>
                  <a:effectLst/>
                  <a:latin typeface="Calibri"/>
                  <a:ea typeface="ＭＳ 明朝"/>
                  <a:cs typeface="Calibri"/>
                </a:rPr>
                <a:t>Supported by the </a:t>
              </a:r>
              <a:br>
                <a:rPr lang="en-GB" sz="700" dirty="0">
                  <a:solidFill>
                    <a:srgbClr val="313132"/>
                  </a:solidFill>
                  <a:effectLst/>
                  <a:latin typeface="Calibri"/>
                  <a:ea typeface="ＭＳ 明朝"/>
                  <a:cs typeface="Calibri"/>
                </a:rPr>
              </a:br>
              <a:r>
                <a:rPr lang="en-GB" sz="700" dirty="0">
                  <a:solidFill>
                    <a:srgbClr val="313132"/>
                  </a:solidFill>
                  <a:effectLst/>
                  <a:latin typeface="Calibri"/>
                  <a:ea typeface="ＭＳ 明朝"/>
                  <a:cs typeface="Calibri"/>
                </a:rPr>
                <a:t>City of Port Phillip Community Grants Program</a:t>
              </a:r>
              <a:endParaRPr lang="en-AU" sz="1200" dirty="0">
                <a:solidFill>
                  <a:srgbClr val="000000"/>
                </a:solidFill>
                <a:effectLst/>
                <a:latin typeface="TimesNewRomanPSMT"/>
                <a:ea typeface="ＭＳ 明朝"/>
                <a:cs typeface="TimesNewRomanPSMT"/>
              </a:endParaRPr>
            </a:p>
            <a:p>
              <a:pPr>
                <a:spcBef>
                  <a:spcPts val="600"/>
                </a:spcBef>
                <a:spcAft>
                  <a:spcPts val="1600"/>
                </a:spcAft>
              </a:pPr>
              <a:r>
                <a:rPr lang="en-AU" sz="700" dirty="0">
                  <a:solidFill>
                    <a:srgbClr val="132E6B"/>
                  </a:solidFill>
                  <a:effectLst/>
                  <a:latin typeface="Calibri"/>
                  <a:ea typeface="Cambria"/>
                  <a:cs typeface="Times New Roman"/>
                </a:rPr>
                <a:t> </a:t>
              </a:r>
              <a:endParaRPr lang="en-AU" sz="1100" dirty="0">
                <a:solidFill>
                  <a:srgbClr val="313133"/>
                </a:solidFill>
                <a:effectLst/>
                <a:latin typeface="Calibri"/>
                <a:ea typeface="Cambria"/>
                <a:cs typeface="Times New Roman"/>
              </a:endParaRPr>
            </a:p>
          </p:txBody>
        </p:sp>
      </p:grpSp>
      <p:sp>
        <p:nvSpPr>
          <p:cNvPr id="23" name="Text Box 29"/>
          <p:cNvSpPr txBox="1"/>
          <p:nvPr userDrawn="1"/>
        </p:nvSpPr>
        <p:spPr>
          <a:xfrm>
            <a:off x="1436914" y="3191394"/>
            <a:ext cx="9579429" cy="99960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1600"/>
              </a:spcAft>
              <a:tabLst>
                <a:tab pos="2743200" algn="ctr"/>
                <a:tab pos="5486400" algn="r"/>
              </a:tabLst>
            </a:pPr>
            <a:r>
              <a:rPr lang="en-AU" sz="2400" b="1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St Kilda</a:t>
            </a:r>
            <a:r>
              <a:rPr lang="en-AU" sz="2400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 161 Chapel Street, St Kilda Victoria 3182  </a:t>
            </a:r>
            <a:br>
              <a:rPr lang="en-AU" sz="2400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</a:br>
            <a:r>
              <a:rPr lang="en-AU" sz="2400" b="1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T</a:t>
            </a:r>
            <a:r>
              <a:rPr lang="en-AU" sz="2400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 8598 6600  </a:t>
            </a:r>
            <a:r>
              <a:rPr lang="en-AU" sz="2400" b="1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F </a:t>
            </a:r>
            <a:r>
              <a:rPr lang="en-AU" sz="2400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9537 3279  </a:t>
            </a:r>
            <a:r>
              <a:rPr lang="en-AU" sz="2400" b="1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E</a:t>
            </a:r>
            <a:r>
              <a:rPr lang="en-AU" sz="2400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 info@ppcg.org.au</a:t>
            </a:r>
            <a:br>
              <a:rPr lang="en-AU" sz="2400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</a:br>
            <a:r>
              <a:rPr lang="en-AU" sz="2400" b="1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fb </a:t>
            </a:r>
            <a:r>
              <a:rPr lang="en-AU" sz="2400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/port-phillip-community-group </a:t>
            </a:r>
            <a:r>
              <a:rPr lang="en-AU" sz="2400" b="1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ppcg.org.au</a:t>
            </a:r>
            <a:r>
              <a:rPr lang="en-AU" sz="2400" dirty="0">
                <a:solidFill>
                  <a:srgbClr val="132E6B"/>
                </a:solidFill>
                <a:effectLst/>
                <a:latin typeface="Calibri"/>
                <a:ea typeface="Bell MT"/>
                <a:cs typeface="Times New Roman"/>
              </a:rPr>
              <a:t> </a:t>
            </a:r>
            <a:endParaRPr lang="en-AU" sz="2400" dirty="0">
              <a:solidFill>
                <a:srgbClr val="313133"/>
              </a:solidFill>
              <a:effectLst/>
              <a:latin typeface="Calibri"/>
              <a:ea typeface="Bell MT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52" y="925686"/>
            <a:ext cx="6954763" cy="22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D1E5-2777-1348-B2CE-1A78DC10DE7D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8DCA-857A-2C4F-BE48-4FF6B03846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3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sap"/>
          <a:ea typeface="+mj-ea"/>
          <a:cs typeface="Asap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8C43-FD4F-4FAA-A9D9-89FE7EB8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88" y="240161"/>
            <a:ext cx="6537427" cy="1168611"/>
          </a:xfrm>
        </p:spPr>
        <p:txBody>
          <a:bodyPr>
            <a:noAutofit/>
          </a:bodyPr>
          <a:lstStyle/>
          <a:p>
            <a:r>
              <a:rPr lang="en-AU" sz="3600" dirty="0">
                <a:ea typeface="Times New Roman" panose="02020603050405020304" pitchFamily="18" charset="0"/>
              </a:rPr>
              <a:t>PPCG Organisational Chart</a:t>
            </a:r>
            <a:endParaRPr lang="en-AU" sz="3600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8D8B755-D748-C9AE-31DD-76F8D2DFF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7408" y="446209"/>
            <a:ext cx="2486920" cy="67584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C4B4EB-2AE5-4036-9241-A8C869210A49}"/>
              </a:ext>
            </a:extLst>
          </p:cNvPr>
          <p:cNvSpPr/>
          <p:nvPr/>
        </p:nvSpPr>
        <p:spPr>
          <a:xfrm>
            <a:off x="4937058" y="1613435"/>
            <a:ext cx="2245488" cy="48467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dirty="0">
                <a:solidFill>
                  <a:prstClr val="white"/>
                </a:solidFill>
                <a:latin typeface="Calibri"/>
              </a:rPr>
              <a:t>Board of Directors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306929-BCF3-4D2A-86D5-EE2D31E0684B}"/>
              </a:ext>
            </a:extLst>
          </p:cNvPr>
          <p:cNvSpPr/>
          <p:nvPr/>
        </p:nvSpPr>
        <p:spPr>
          <a:xfrm>
            <a:off x="4937058" y="2246604"/>
            <a:ext cx="2245488" cy="35276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dirty="0">
                <a:solidFill>
                  <a:prstClr val="white"/>
                </a:solidFill>
                <a:latin typeface="Calibri"/>
              </a:rPr>
              <a:t>Executive Officer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6A76E-9360-4926-A98F-08A662246E19}"/>
              </a:ext>
            </a:extLst>
          </p:cNvPr>
          <p:cNvSpPr/>
          <p:nvPr/>
        </p:nvSpPr>
        <p:spPr>
          <a:xfrm>
            <a:off x="3145593" y="2098108"/>
            <a:ext cx="1388376" cy="65658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400" dirty="0">
                <a:solidFill>
                  <a:prstClr val="white"/>
                </a:solidFill>
                <a:latin typeface="Calibri"/>
              </a:rPr>
              <a:t>Business Support Coord (0.8 FTE)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EC2AA-E52C-4DEF-AFD4-9A3D6CF3D915}"/>
              </a:ext>
            </a:extLst>
          </p:cNvPr>
          <p:cNvSpPr/>
          <p:nvPr/>
        </p:nvSpPr>
        <p:spPr>
          <a:xfrm>
            <a:off x="2807155" y="3290247"/>
            <a:ext cx="2141317" cy="53851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400" dirty="0">
                <a:solidFill>
                  <a:prstClr val="white"/>
                </a:solidFill>
                <a:latin typeface="Calibri"/>
              </a:rPr>
              <a:t>IRS Coordinator </a:t>
            </a:r>
          </a:p>
          <a:p>
            <a:pPr algn="ctr" defTabSz="457200"/>
            <a:r>
              <a:rPr lang="en-AU" sz="1400" dirty="0">
                <a:solidFill>
                  <a:prstClr val="white"/>
                </a:solidFill>
                <a:latin typeface="Calibri"/>
              </a:rPr>
              <a:t>(0.8 FTE)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25803-AA8F-48B4-A496-F0156B7836CC}"/>
              </a:ext>
            </a:extLst>
          </p:cNvPr>
          <p:cNvSpPr/>
          <p:nvPr/>
        </p:nvSpPr>
        <p:spPr>
          <a:xfrm>
            <a:off x="7913225" y="3146499"/>
            <a:ext cx="2486920" cy="538509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400" dirty="0">
                <a:solidFill>
                  <a:prstClr val="white"/>
                </a:solidFill>
                <a:latin typeface="Calibri"/>
              </a:rPr>
              <a:t>Operations Manager</a:t>
            </a:r>
          </a:p>
          <a:p>
            <a:pPr algn="ctr" defTabSz="457200"/>
            <a:r>
              <a:rPr lang="en-AU" sz="1400" dirty="0">
                <a:solidFill>
                  <a:prstClr val="white"/>
                </a:solidFill>
                <a:latin typeface="Calibri"/>
              </a:rPr>
              <a:t>(1.0 FTE)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C5474E-CF60-4C3E-B8BD-DEDD5CB55861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059802" y="2098108"/>
            <a:ext cx="0" cy="148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B634CAB-2203-4EAF-BABC-4D17437CF064}"/>
              </a:ext>
            </a:extLst>
          </p:cNvPr>
          <p:cNvSpPr/>
          <p:nvPr/>
        </p:nvSpPr>
        <p:spPr>
          <a:xfrm>
            <a:off x="7677619" y="3966387"/>
            <a:ext cx="1033600" cy="140822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Community Development Worker </a:t>
            </a:r>
          </a:p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(0.6 FTE x </a:t>
            </a:r>
          </a:p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1 staff)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BDBEDB-81DA-49C3-99F1-AD5A578F76A3}"/>
              </a:ext>
            </a:extLst>
          </p:cNvPr>
          <p:cNvSpPr/>
          <p:nvPr/>
        </p:nvSpPr>
        <p:spPr>
          <a:xfrm>
            <a:off x="3443349" y="3990500"/>
            <a:ext cx="941155" cy="143377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Information Referral &amp; Support (1.8 FTE x </a:t>
            </a:r>
          </a:p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4 staff)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DD052-EB79-4EC2-ABA4-4753FFD4ECF4}"/>
              </a:ext>
            </a:extLst>
          </p:cNvPr>
          <p:cNvSpPr/>
          <p:nvPr/>
        </p:nvSpPr>
        <p:spPr>
          <a:xfrm>
            <a:off x="6724625" y="3985665"/>
            <a:ext cx="827414" cy="1388945"/>
          </a:xfrm>
          <a:prstGeom prst="rect">
            <a:avLst/>
          </a:prstGeom>
          <a:solidFill>
            <a:schemeClr val="accent5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Share the Food </a:t>
            </a:r>
          </a:p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(0.4 FTE)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8D240A-4189-455C-BE54-5196B2E3D1F1}"/>
              </a:ext>
            </a:extLst>
          </p:cNvPr>
          <p:cNvSpPr/>
          <p:nvPr/>
        </p:nvSpPr>
        <p:spPr>
          <a:xfrm>
            <a:off x="8834256" y="3938819"/>
            <a:ext cx="917542" cy="144340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Education </a:t>
            </a:r>
          </a:p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(1 FTE x 2 staff + 1 sessional)</a:t>
            </a:r>
            <a:endParaRPr lang="en-AU" sz="1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BB85CE-B2ED-40A0-BDEA-BE76C936D869}"/>
              </a:ext>
            </a:extLst>
          </p:cNvPr>
          <p:cNvSpPr/>
          <p:nvPr/>
        </p:nvSpPr>
        <p:spPr>
          <a:xfrm>
            <a:off x="9800254" y="3942735"/>
            <a:ext cx="917541" cy="1430529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Social Meals  </a:t>
            </a:r>
          </a:p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(0.5 FTE x </a:t>
            </a:r>
          </a:p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2 staff)</a:t>
            </a:r>
            <a:endParaRPr lang="en-AU" sz="1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6EA65-45BB-4659-AB0E-118E1583117B}"/>
              </a:ext>
            </a:extLst>
          </p:cNvPr>
          <p:cNvSpPr/>
          <p:nvPr/>
        </p:nvSpPr>
        <p:spPr>
          <a:xfrm>
            <a:off x="5043116" y="3983365"/>
            <a:ext cx="893863" cy="143376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Service Access </a:t>
            </a:r>
          </a:p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(1.6 FTE x </a:t>
            </a:r>
          </a:p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2 staff)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CF4C322-4671-4E58-9732-8B2BAC596187}"/>
              </a:ext>
            </a:extLst>
          </p:cNvPr>
          <p:cNvCxnSpPr>
            <a:cxnSpLocks/>
          </p:cNvCxnSpPr>
          <p:nvPr/>
        </p:nvCxnSpPr>
        <p:spPr>
          <a:xfrm flipV="1">
            <a:off x="3929898" y="3836040"/>
            <a:ext cx="0" cy="141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089B63-BABF-40AE-883C-2F1C10686051}"/>
              </a:ext>
            </a:extLst>
          </p:cNvPr>
          <p:cNvCxnSpPr>
            <a:cxnSpLocks/>
          </p:cNvCxnSpPr>
          <p:nvPr/>
        </p:nvCxnSpPr>
        <p:spPr>
          <a:xfrm flipH="1">
            <a:off x="7327811" y="3773180"/>
            <a:ext cx="3072334" cy="8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BBF721-61A6-4480-B06D-A005C352606C}"/>
              </a:ext>
            </a:extLst>
          </p:cNvPr>
          <p:cNvCxnSpPr>
            <a:cxnSpLocks/>
          </p:cNvCxnSpPr>
          <p:nvPr/>
        </p:nvCxnSpPr>
        <p:spPr>
          <a:xfrm>
            <a:off x="8966522" y="3685008"/>
            <a:ext cx="0" cy="79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5B84D1-1867-4336-B68A-84B7F5383EAC}"/>
              </a:ext>
            </a:extLst>
          </p:cNvPr>
          <p:cNvCxnSpPr/>
          <p:nvPr/>
        </p:nvCxnSpPr>
        <p:spPr>
          <a:xfrm>
            <a:off x="10400145" y="3764216"/>
            <a:ext cx="0" cy="174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DA1ABF-094A-4F46-98D7-FDDFC16748FA}"/>
              </a:ext>
            </a:extLst>
          </p:cNvPr>
          <p:cNvCxnSpPr/>
          <p:nvPr/>
        </p:nvCxnSpPr>
        <p:spPr>
          <a:xfrm>
            <a:off x="9347200" y="3773180"/>
            <a:ext cx="0" cy="1656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28CAA7-A3D8-45BB-8086-EDB6B4A2BBFD}"/>
              </a:ext>
            </a:extLst>
          </p:cNvPr>
          <p:cNvCxnSpPr/>
          <p:nvPr/>
        </p:nvCxnSpPr>
        <p:spPr>
          <a:xfrm>
            <a:off x="7304232" y="3773180"/>
            <a:ext cx="0" cy="210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E7B0C6-F40B-4C56-8C69-B7E184C1AB27}"/>
              </a:ext>
            </a:extLst>
          </p:cNvPr>
          <p:cNvCxnSpPr>
            <a:cxnSpLocks/>
          </p:cNvCxnSpPr>
          <p:nvPr/>
        </p:nvCxnSpPr>
        <p:spPr>
          <a:xfrm flipV="1">
            <a:off x="7182546" y="2414022"/>
            <a:ext cx="53819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4ED6E3-DAA9-4939-95F8-5808CE4CA4AF}"/>
              </a:ext>
            </a:extLst>
          </p:cNvPr>
          <p:cNvCxnSpPr>
            <a:cxnSpLocks/>
          </p:cNvCxnSpPr>
          <p:nvPr/>
        </p:nvCxnSpPr>
        <p:spPr>
          <a:xfrm>
            <a:off x="8149012" y="3780741"/>
            <a:ext cx="2530" cy="183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E7A013E-9AF4-45C4-92ED-4E852F32FBAC}"/>
              </a:ext>
            </a:extLst>
          </p:cNvPr>
          <p:cNvCxnSpPr>
            <a:cxnSpLocks/>
          </p:cNvCxnSpPr>
          <p:nvPr/>
        </p:nvCxnSpPr>
        <p:spPr>
          <a:xfrm flipV="1">
            <a:off x="5394797" y="3429000"/>
            <a:ext cx="0" cy="55436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6981B4F-3D2F-4879-B099-C543049B8691}"/>
              </a:ext>
            </a:extLst>
          </p:cNvPr>
          <p:cNvCxnSpPr>
            <a:cxnSpLocks/>
          </p:cNvCxnSpPr>
          <p:nvPr/>
        </p:nvCxnSpPr>
        <p:spPr>
          <a:xfrm>
            <a:off x="4948472" y="3416627"/>
            <a:ext cx="4368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C99A35C-5894-4C56-8EEB-BD9703DA3885}"/>
              </a:ext>
            </a:extLst>
          </p:cNvPr>
          <p:cNvCxnSpPr>
            <a:cxnSpLocks/>
          </p:cNvCxnSpPr>
          <p:nvPr/>
        </p:nvCxnSpPr>
        <p:spPr>
          <a:xfrm>
            <a:off x="3712203" y="5674922"/>
            <a:ext cx="81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D471371-75D1-443F-A61B-FF4E2A42FA4D}"/>
              </a:ext>
            </a:extLst>
          </p:cNvPr>
          <p:cNvCxnSpPr>
            <a:cxnSpLocks/>
          </p:cNvCxnSpPr>
          <p:nvPr/>
        </p:nvCxnSpPr>
        <p:spPr>
          <a:xfrm>
            <a:off x="3710332" y="6006856"/>
            <a:ext cx="706423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C94FD052-D18D-46B3-B631-F047F43245E8}"/>
              </a:ext>
            </a:extLst>
          </p:cNvPr>
          <p:cNvSpPr/>
          <p:nvPr/>
        </p:nvSpPr>
        <p:spPr>
          <a:xfrm>
            <a:off x="1704093" y="5796424"/>
            <a:ext cx="1699778" cy="19787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dirty="0">
                <a:solidFill>
                  <a:prstClr val="white"/>
                </a:solidFill>
                <a:latin typeface="Calibri"/>
              </a:rPr>
              <a:t>Key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FF7F13-7874-48C9-A543-9B124C9750CC}"/>
              </a:ext>
            </a:extLst>
          </p:cNvPr>
          <p:cNvCxnSpPr>
            <a:cxnSpLocks/>
          </p:cNvCxnSpPr>
          <p:nvPr/>
        </p:nvCxnSpPr>
        <p:spPr>
          <a:xfrm flipV="1">
            <a:off x="3878356" y="2840333"/>
            <a:ext cx="5419338" cy="91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2B64B8-6688-4025-92C1-E9CE26AA54D8}"/>
              </a:ext>
            </a:extLst>
          </p:cNvPr>
          <p:cNvCxnSpPr>
            <a:stCxn id="7" idx="2"/>
          </p:cNvCxnSpPr>
          <p:nvPr/>
        </p:nvCxnSpPr>
        <p:spPr>
          <a:xfrm>
            <a:off x="6059802" y="2599373"/>
            <a:ext cx="0" cy="263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F78157-81C4-4FDC-9E01-FF5E78A33107}"/>
              </a:ext>
            </a:extLst>
          </p:cNvPr>
          <p:cNvCxnSpPr>
            <a:cxnSpLocks/>
          </p:cNvCxnSpPr>
          <p:nvPr/>
        </p:nvCxnSpPr>
        <p:spPr>
          <a:xfrm>
            <a:off x="3887339" y="2864110"/>
            <a:ext cx="0" cy="435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F4D9CD-AA74-4A18-9ACF-D139BA762EFB}"/>
              </a:ext>
            </a:extLst>
          </p:cNvPr>
          <p:cNvCxnSpPr/>
          <p:nvPr/>
        </p:nvCxnSpPr>
        <p:spPr>
          <a:xfrm>
            <a:off x="9288728" y="2862467"/>
            <a:ext cx="0" cy="2840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CDA7E1-4AA9-4DAC-8FF0-05DEDDC449BE}"/>
              </a:ext>
            </a:extLst>
          </p:cNvPr>
          <p:cNvCxnSpPr/>
          <p:nvPr/>
        </p:nvCxnSpPr>
        <p:spPr>
          <a:xfrm>
            <a:off x="4539409" y="2412261"/>
            <a:ext cx="3886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AB4F23-BD0A-4C66-A788-1A32126A44DF}"/>
              </a:ext>
            </a:extLst>
          </p:cNvPr>
          <p:cNvSpPr/>
          <p:nvPr/>
        </p:nvSpPr>
        <p:spPr>
          <a:xfrm>
            <a:off x="4642585" y="5545676"/>
            <a:ext cx="1120906" cy="7027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AU" sz="900" dirty="0">
              <a:solidFill>
                <a:srgbClr val="132E6B"/>
              </a:solidFill>
              <a:latin typeface="Calibri"/>
            </a:endParaRPr>
          </a:p>
          <a:p>
            <a:pPr algn="ctr" defTabSz="457200"/>
            <a:r>
              <a:rPr lang="en-AU" sz="900" dirty="0">
                <a:solidFill>
                  <a:srgbClr val="132E6B"/>
                </a:solidFill>
                <a:latin typeface="Calibri"/>
              </a:rPr>
              <a:t>Direct reporting line</a:t>
            </a:r>
          </a:p>
          <a:p>
            <a:pPr algn="ctr" defTabSz="457200"/>
            <a:r>
              <a:rPr lang="en-AU" sz="900" dirty="0">
                <a:solidFill>
                  <a:srgbClr val="FF0000"/>
                </a:solidFill>
                <a:latin typeface="Calibri"/>
              </a:rPr>
              <a:t>Matrix reporting line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CD05C2E-0F5E-1D48-83C2-CAE052CAF8E7}"/>
              </a:ext>
            </a:extLst>
          </p:cNvPr>
          <p:cNvSpPr/>
          <p:nvPr/>
        </p:nvSpPr>
        <p:spPr>
          <a:xfrm>
            <a:off x="7720739" y="2142931"/>
            <a:ext cx="1635755" cy="56218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Financial Counselling </a:t>
            </a:r>
          </a:p>
          <a:p>
            <a:pPr algn="ctr" defTabSz="457200"/>
            <a:r>
              <a:rPr lang="en-AU" sz="1200" dirty="0">
                <a:solidFill>
                  <a:prstClr val="white"/>
                </a:solidFill>
                <a:latin typeface="Calibri"/>
              </a:rPr>
              <a:t>(1.4 FTE x 2 staff)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558E04-E52C-EF79-879E-2F33EC8455CD}"/>
              </a:ext>
            </a:extLst>
          </p:cNvPr>
          <p:cNvCxnSpPr>
            <a:cxnSpLocks/>
          </p:cNvCxnSpPr>
          <p:nvPr/>
        </p:nvCxnSpPr>
        <p:spPr>
          <a:xfrm flipV="1">
            <a:off x="5396708" y="3416627"/>
            <a:ext cx="2516611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62308"/>
      </p:ext>
    </p:extLst>
  </p:cSld>
  <p:clrMapOvr>
    <a:masterClrMapping/>
  </p:clrMapOvr>
</p:sld>
</file>

<file path=ppt/theme/theme1.xml><?xml version="1.0" encoding="utf-8"?>
<a:theme xmlns:a="http://schemas.openxmlformats.org/drawingml/2006/main" name="PPCG_presentation_template">
  <a:themeElements>
    <a:clrScheme name="Port Phillip Community Group">
      <a:dk1>
        <a:srgbClr val="132E6B"/>
      </a:dk1>
      <a:lt1>
        <a:sysClr val="window" lastClr="FFFFFF"/>
      </a:lt1>
      <a:dk2>
        <a:srgbClr val="272727"/>
      </a:dk2>
      <a:lt2>
        <a:srgbClr val="F2F2F2"/>
      </a:lt2>
      <a:accent1>
        <a:srgbClr val="198193"/>
      </a:accent1>
      <a:accent2>
        <a:srgbClr val="7F2773"/>
      </a:accent2>
      <a:accent3>
        <a:srgbClr val="BB1F27"/>
      </a:accent3>
      <a:accent4>
        <a:srgbClr val="132E6B"/>
      </a:accent4>
      <a:accent5>
        <a:srgbClr val="1B6651"/>
      </a:accent5>
      <a:accent6>
        <a:srgbClr val="505150"/>
      </a:accent6>
      <a:hlink>
        <a:srgbClr val="198193"/>
      </a:hlink>
      <a:folHlink>
        <a:srgbClr val="132E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F1B163E91C5044824BEB7B2ACA8584" ma:contentTypeVersion="17" ma:contentTypeDescription="Create a new document." ma:contentTypeScope="" ma:versionID="510ab6c866b5e2389b1e9ce883f00352">
  <xsd:schema xmlns:xsd="http://www.w3.org/2001/XMLSchema" xmlns:xs="http://www.w3.org/2001/XMLSchema" xmlns:p="http://schemas.microsoft.com/office/2006/metadata/properties" xmlns:ns3="59d7acab-8bfb-4263-9dca-7e849faca8bc" xmlns:ns4="60ea4b1a-91bd-44b8-883a-d75f859a0a9e" targetNamespace="http://schemas.microsoft.com/office/2006/metadata/properties" ma:root="true" ma:fieldsID="4c1a63579fda2f98616de8e8fcabb5bf" ns3:_="" ns4:_="">
    <xsd:import namespace="59d7acab-8bfb-4263-9dca-7e849faca8bc"/>
    <xsd:import namespace="60ea4b1a-91bd-44b8-883a-d75f859a0a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7acab-8bfb-4263-9dca-7e849faca8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a4b1a-91bd-44b8-883a-d75f859a0a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ea4b1a-91bd-44b8-883a-d75f859a0a9e" xsi:nil="true"/>
  </documentManagement>
</p:properties>
</file>

<file path=customXml/itemProps1.xml><?xml version="1.0" encoding="utf-8"?>
<ds:datastoreItem xmlns:ds="http://schemas.openxmlformats.org/officeDocument/2006/customXml" ds:itemID="{4C3269CB-9905-41CB-A04C-16F93CCCB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7acab-8bfb-4263-9dca-7e849faca8bc"/>
    <ds:schemaRef ds:uri="60ea4b1a-91bd-44b8-883a-d75f859a0a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FFEEB8-97AB-4337-8B41-50A8EFE5B0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CA249-225E-4775-ABE1-A4DC3E7CA93C}">
  <ds:schemaRefs>
    <ds:schemaRef ds:uri="http://purl.org/dc/elements/1.1/"/>
    <ds:schemaRef ds:uri="http://schemas.microsoft.com/office/2006/metadata/properties"/>
    <ds:schemaRef ds:uri="http://purl.org/dc/dcmitype/"/>
    <ds:schemaRef ds:uri="59d7acab-8bfb-4263-9dca-7e849faca8b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0ea4b1a-91bd-44b8-883a-d75f859a0a9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100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Asap</vt:lpstr>
      <vt:lpstr>Calibri</vt:lpstr>
      <vt:lpstr>TimesNewRomanPSMT</vt:lpstr>
      <vt:lpstr>PPCG_presentation_template</vt:lpstr>
      <vt:lpstr>PPCG Organisational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1 - Recommended Option</dc:title>
  <dc:creator>Karen Sait</dc:creator>
  <cp:lastModifiedBy>Ruth Krawat</cp:lastModifiedBy>
  <cp:revision>72</cp:revision>
  <dcterms:created xsi:type="dcterms:W3CDTF">2022-01-18T03:38:15Z</dcterms:created>
  <dcterms:modified xsi:type="dcterms:W3CDTF">2023-12-20T01:01:32Z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0x01010013F1B163E91C5044824BEB7B2ACA8584</vt:lpwstr>
  </property>
</Properties>
</file>